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2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1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6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3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7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F678D07-21BF-4655-B0D7-5EBC46600125}"/>
              </a:ext>
            </a:extLst>
          </p:cNvPr>
          <p:cNvSpPr/>
          <p:nvPr/>
        </p:nvSpPr>
        <p:spPr bwMode="auto">
          <a:xfrm>
            <a:off x="741139" y="7125970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C8EB9A-9454-49B9-ABBE-F417B76342EA}"/>
              </a:ext>
            </a:extLst>
          </p:cNvPr>
          <p:cNvSpPr/>
          <p:nvPr/>
        </p:nvSpPr>
        <p:spPr>
          <a:xfrm>
            <a:off x="2326277" y="4289263"/>
            <a:ext cx="135821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36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80FC3F-3736-402F-BDED-5B9626AD5D46}"/>
              </a:ext>
            </a:extLst>
          </p:cNvPr>
          <p:cNvSpPr/>
          <p:nvPr/>
        </p:nvSpPr>
        <p:spPr>
          <a:xfrm>
            <a:off x="2082307" y="5289737"/>
            <a:ext cx="142386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نام پژوهشگر*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7" name="Picture 7" descr="F:\my art\Hamayesh haye karbordi\PPT\omran\box4.png">
            <a:extLst>
              <a:ext uri="{FF2B5EF4-FFF2-40B4-BE49-F238E27FC236}">
                <a16:creationId xmlns:a16="http://schemas.microsoft.com/office/drawing/2014/main" id="{8444CEF6-50A6-4848-9888-4EE788046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5994" y="6742521"/>
            <a:ext cx="976313" cy="1149419"/>
          </a:xfrm>
          <a:prstGeom prst="rect">
            <a:avLst/>
          </a:prstGeom>
          <a:noFill/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D3AE0D8-0017-4EA8-A193-19CB9FD5C026}"/>
              </a:ext>
            </a:extLst>
          </p:cNvPr>
          <p:cNvSpPr/>
          <p:nvPr/>
        </p:nvSpPr>
        <p:spPr bwMode="auto">
          <a:xfrm>
            <a:off x="9579795" y="12812900"/>
            <a:ext cx="5888805" cy="85810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9" name="Picture 6" descr="F:\my art\Hamayesh haye karbordi\PPT\omran\box3.png">
            <a:extLst>
              <a:ext uri="{FF2B5EF4-FFF2-40B4-BE49-F238E27FC236}">
                <a16:creationId xmlns:a16="http://schemas.microsoft.com/office/drawing/2014/main" id="{7F9CAC3D-E782-425B-9992-D2852B89F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8193" y="12552588"/>
            <a:ext cx="873696" cy="1028607"/>
          </a:xfrm>
          <a:prstGeom prst="rect">
            <a:avLst/>
          </a:prstGeom>
          <a:noFill/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CC183EC-5B6A-4511-BF87-F0AB68957C43}"/>
              </a:ext>
            </a:extLst>
          </p:cNvPr>
          <p:cNvSpPr/>
          <p:nvPr/>
        </p:nvSpPr>
        <p:spPr>
          <a:xfrm>
            <a:off x="1061054" y="8199134"/>
            <a:ext cx="154011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26پررنگ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70251A-76B4-4714-B366-518A5DDB6BC3}"/>
              </a:ext>
            </a:extLst>
          </p:cNvPr>
          <p:cNvSpPr/>
          <p:nvPr/>
        </p:nvSpPr>
        <p:spPr>
          <a:xfrm>
            <a:off x="9213293" y="14044405"/>
            <a:ext cx="7248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2700" dirty="0">
                <a:cs typeface="B Nazanin" pitchFamily="2" charset="-78"/>
              </a:rPr>
              <a:t>مقدمه یا بیان مسئله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26بین 60 تا 70 کلمه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F7261B3B-5CFD-4187-80A2-2AFD2421C90A}"/>
              </a:ext>
            </a:extLst>
          </p:cNvPr>
          <p:cNvSpPr/>
          <p:nvPr/>
        </p:nvSpPr>
        <p:spPr bwMode="auto">
          <a:xfrm>
            <a:off x="9579795" y="16833136"/>
            <a:ext cx="5888805" cy="80637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6B5891-2812-4791-8AD0-8B0C5BEDE4D0}"/>
              </a:ext>
            </a:extLst>
          </p:cNvPr>
          <p:cNvSpPr/>
          <p:nvPr/>
        </p:nvSpPr>
        <p:spPr>
          <a:xfrm>
            <a:off x="9289074" y="18159268"/>
            <a:ext cx="7173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اهداف و روش پژوهش با فونت </a:t>
            </a:r>
            <a:r>
              <a:rPr lang="en-GB" sz="2700" dirty="0">
                <a:cs typeface="B Nazanin" pitchFamily="2" charset="-78"/>
              </a:rPr>
              <a:t> Times New Roman</a:t>
            </a:r>
            <a:r>
              <a:rPr lang="fa-IR" sz="2700" dirty="0">
                <a:cs typeface="B Nazanin" pitchFamily="2" charset="-78"/>
              </a:rPr>
              <a:t> سایز 26بین 100 تا 110 کلمه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563919C-6A74-4196-80F6-767BAF874A81}"/>
              </a:ext>
            </a:extLst>
          </p:cNvPr>
          <p:cNvSpPr/>
          <p:nvPr/>
        </p:nvSpPr>
        <p:spPr bwMode="auto">
          <a:xfrm>
            <a:off x="987558" y="12792688"/>
            <a:ext cx="6632442" cy="89377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5" name="Picture 6" descr="F:\my art\Hamayesh haye karbordi\PPT\omran\box3.png">
            <a:extLst>
              <a:ext uri="{FF2B5EF4-FFF2-40B4-BE49-F238E27FC236}">
                <a16:creationId xmlns:a16="http://schemas.microsoft.com/office/drawing/2014/main" id="{60EBF2C8-D00D-41B7-B079-206DD0C15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3992" y="12385744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69D9D76-9B53-4BA2-907E-70377CD821C4}"/>
              </a:ext>
            </a:extLst>
          </p:cNvPr>
          <p:cNvSpPr/>
          <p:nvPr/>
        </p:nvSpPr>
        <p:spPr>
          <a:xfrm>
            <a:off x="987558" y="14118598"/>
            <a:ext cx="74109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یافته های پژوهش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 بین 60 تا 70 کلمه و موردی (الف، ب، ج، ...)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ج)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47151DC-F976-44D4-BABB-BBA40D88828E}"/>
              </a:ext>
            </a:extLst>
          </p:cNvPr>
          <p:cNvSpPr/>
          <p:nvPr/>
        </p:nvSpPr>
        <p:spPr bwMode="auto">
          <a:xfrm>
            <a:off x="987558" y="16858929"/>
            <a:ext cx="6632442" cy="853087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1A35BC0B-96CA-4D3F-8FBE-49C62CDCBF73}"/>
              </a:ext>
            </a:extLst>
          </p:cNvPr>
          <p:cNvSpPr/>
          <p:nvPr/>
        </p:nvSpPr>
        <p:spPr bwMode="auto">
          <a:xfrm>
            <a:off x="9579795" y="20567486"/>
            <a:ext cx="5888805" cy="88008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9" name="Picture 5" descr="F:\my art\Hamayesh haye karbordi\PPT\omran\box2.png">
            <a:extLst>
              <a:ext uri="{FF2B5EF4-FFF2-40B4-BE49-F238E27FC236}">
                <a16:creationId xmlns:a16="http://schemas.microsoft.com/office/drawing/2014/main" id="{6791D752-8CA3-49C4-8E19-85F18E420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174" y="16413358"/>
            <a:ext cx="865685" cy="1019175"/>
          </a:xfrm>
          <a:prstGeom prst="rect">
            <a:avLst/>
          </a:prstGeom>
          <a:noFill/>
        </p:spPr>
      </p:pic>
      <p:pic>
        <p:nvPicPr>
          <p:cNvPr id="20" name="Picture 5" descr="F:\my art\Hamayesh haye karbordi\PPT\omran\box2.png">
            <a:extLst>
              <a:ext uri="{FF2B5EF4-FFF2-40B4-BE49-F238E27FC236}">
                <a16:creationId xmlns:a16="http://schemas.microsoft.com/office/drawing/2014/main" id="{723DFB33-72CE-4B34-A384-2F8EE3909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04632" y="16577840"/>
            <a:ext cx="879867" cy="1035872"/>
          </a:xfrm>
          <a:prstGeom prst="rect">
            <a:avLst/>
          </a:prstGeom>
          <a:noFill/>
        </p:spPr>
      </p:pic>
      <p:pic>
        <p:nvPicPr>
          <p:cNvPr id="21" name="Picture 7" descr="F:\my art\Hamayesh haye karbordi\PPT\omran\box4.png">
            <a:extLst>
              <a:ext uri="{FF2B5EF4-FFF2-40B4-BE49-F238E27FC236}">
                <a16:creationId xmlns:a16="http://schemas.microsoft.com/office/drawing/2014/main" id="{AC1D0574-99ED-4E2C-9EFD-3F8C093A2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0449" y="20206010"/>
            <a:ext cx="894050" cy="1052570"/>
          </a:xfrm>
          <a:prstGeom prst="rect">
            <a:avLst/>
          </a:prstGeom>
          <a:noFill/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60FBADF-020F-4722-B6A1-164821869787}"/>
              </a:ext>
            </a:extLst>
          </p:cNvPr>
          <p:cNvSpPr/>
          <p:nvPr/>
        </p:nvSpPr>
        <p:spPr>
          <a:xfrm>
            <a:off x="987558" y="17969871"/>
            <a:ext cx="74782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راهبردهای پیشنهادی با فونت </a:t>
            </a:r>
            <a:r>
              <a:rPr lang="en-US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26به صورت موردی با جداکننده :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  <a:endParaRPr lang="en-US" sz="2700" dirty="0">
              <a:cs typeface="B Nazanin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D01B25C-C646-4575-B4CC-B1DA42364C03}"/>
              </a:ext>
            </a:extLst>
          </p:cNvPr>
          <p:cNvSpPr/>
          <p:nvPr/>
        </p:nvSpPr>
        <p:spPr>
          <a:xfrm>
            <a:off x="9579795" y="21809043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70011-009D-4335-8654-9A1463F43886}"/>
              </a:ext>
            </a:extLst>
          </p:cNvPr>
          <p:cNvSpPr/>
          <p:nvPr/>
        </p:nvSpPr>
        <p:spPr>
          <a:xfrm>
            <a:off x="2447162" y="6985217"/>
            <a:ext cx="27622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74EB64A-384E-4664-9C89-726A167B142C}"/>
              </a:ext>
            </a:extLst>
          </p:cNvPr>
          <p:cNvSpPr/>
          <p:nvPr/>
        </p:nvSpPr>
        <p:spPr>
          <a:xfrm>
            <a:off x="2405400" y="12758482"/>
            <a:ext cx="32474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87D12DD-A400-40D1-AE63-C0DD3D3A97AC}"/>
              </a:ext>
            </a:extLst>
          </p:cNvPr>
          <p:cNvSpPr/>
          <p:nvPr/>
        </p:nvSpPr>
        <p:spPr>
          <a:xfrm>
            <a:off x="11718679" y="12853602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8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8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B62535B-1149-4CCD-BB74-045DC5334756}"/>
              </a:ext>
            </a:extLst>
          </p:cNvPr>
          <p:cNvSpPr/>
          <p:nvPr/>
        </p:nvSpPr>
        <p:spPr>
          <a:xfrm>
            <a:off x="2326277" y="16922945"/>
            <a:ext cx="45592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125FA5E-9C45-48A0-8A84-47D171EBC36A}"/>
              </a:ext>
            </a:extLst>
          </p:cNvPr>
          <p:cNvSpPr/>
          <p:nvPr/>
        </p:nvSpPr>
        <p:spPr>
          <a:xfrm>
            <a:off x="11333957" y="16833136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209BE6-AECB-4B6A-9BE1-7D605A584DD7}"/>
              </a:ext>
            </a:extLst>
          </p:cNvPr>
          <p:cNvSpPr/>
          <p:nvPr/>
        </p:nvSpPr>
        <p:spPr>
          <a:xfrm>
            <a:off x="11365504" y="20622805"/>
            <a:ext cx="29444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60A424F-77A8-730C-0927-50270A8FAAD3}"/>
              </a:ext>
            </a:extLst>
          </p:cNvPr>
          <p:cNvSpPr txBox="1"/>
          <p:nvPr/>
        </p:nvSpPr>
        <p:spPr>
          <a:xfrm>
            <a:off x="22174200" y="110707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CBFB76-CA2A-4D19-DB7D-8445D0DFA1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92"/>
            <a:ext cx="18030576" cy="412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0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313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8</cp:revision>
  <dcterms:created xsi:type="dcterms:W3CDTF">2025-01-07T07:04:25Z</dcterms:created>
  <dcterms:modified xsi:type="dcterms:W3CDTF">2026-09-06T07:49:53Z</dcterms:modified>
</cp:coreProperties>
</file>