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0F816-751B-DBED-3222-4FF62A2938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ABC133-AAA1-48B7-2ADB-ED5EE9436D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300C5-7168-E5C8-C1E7-697998C1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098B8-22AD-07DD-F22B-E8DB28825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B6A7B4-BC8E-0842-9A7A-0C38269D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393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ADE6E-2CEE-2723-051E-8F42DBE8D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795398-B3BC-34E0-3931-8D6AAB6978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6960D-DD86-6B10-B2B6-6FA131F7B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BFF7A-52E5-1709-AEE9-4DA5D7494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2F74C2-BF3F-E98E-6C7B-93547CEF4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33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8A51BF-F48C-9A27-08D8-B530FD9DA0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D8174-CE7C-1380-F5F2-CC343B73AD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C2CCE8-DAAF-252A-53E0-0095E407D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57550-D95C-D1C8-53CC-6295479D9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6C92C2-4742-1D7B-D50A-09517784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20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74717-0877-F41C-DE70-D4FDA0A55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A690E6-9164-23C4-B6FA-BE4DC9A0E1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E8C45-E7B7-64E1-28B9-0400DA502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D5576-E7FB-D418-7A89-2BC5E7DD9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D677AA-ABC3-475E-2A23-615DC13F1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82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73B72-6F2E-6717-F511-F5B03BAC5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713537-0917-F611-52E0-DF08FF60A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32855-1B26-CBD5-E4E3-145E66D93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420E28-50D2-ACA7-A061-604242468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C2377-1ED4-DD4F-CA75-13037D66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5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CDE41-0F94-710E-0970-EC6A62238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24393-3BAE-2502-04BF-4C4579A555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EDF3C0-D451-10C2-2AA4-510AED64A8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94A38B-9A69-9A74-C026-A8DE7ED58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5AE8D-169A-00D3-32FF-834EB1266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7AB61-71F7-B490-EC2F-4484170FD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20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D21FC-E9B4-D931-8E35-0107D2CA4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2FFD49-6EB0-6DB3-13BB-5C465F60E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63C9A1-9E77-6205-1B30-03F1271C4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C7C52-10FA-4F01-6F05-D0DEAD18B5E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EFD48-F77D-65AD-57B1-8E55E5C3A2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70757A-9E88-0B34-D033-0B79EEB70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057772-7DDB-652D-F34C-7E823066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BEAC3B-B017-99C0-AD9D-8C9A9F531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13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B3186-D115-A94D-F706-F8331E89E8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99B7DD-4DF4-8946-1B27-5499E7196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6DF296-C14A-8028-7876-82231B9F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BFE5D0-F06A-6610-BE9E-022DEF6CE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393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25879B-A12A-29CB-FC1C-3A4A0C1F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6A8A69-C909-2B69-14DB-9C6ACC30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36597B-40DE-695C-4639-79DC4DC97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2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A68E0-9FE4-2505-769F-413466687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5026C6-28E9-7386-E876-27D0A6216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C9FDA-F798-199E-D40D-A0A7085105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C0A2C6-A3EB-D6A8-8A38-1289A9AD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D51FD0-4A11-2C46-AB1F-E5FD2FEE3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324FB1-8003-6C56-DEDD-8B292B145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26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27620A-DFFF-1864-E70B-012863BF8E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462502-81B0-B329-FE21-3BB0743029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B1184-35C7-1F49-E094-3540752DDC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8A65E-3D9F-CF15-3153-896CF494B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408B0-D838-F2A1-6C5A-F351EB663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71E9D7-BA81-AEBE-0AE6-49C41561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7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3CC6AD-1C6F-ACB7-468B-B4A74A7ED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1C536-0D9A-16B9-C6AC-799DA46D4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65CF72-6E8E-283F-B746-7301E71F18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7AE9B-4AD7-4F44-9A30-138D57390963}" type="datetimeFigureOut">
              <a:rPr lang="en-US" smtClean="0"/>
              <a:t>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BA047-D5B6-4E67-D90D-69F76534F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4A822D-441B-12F8-294D-DB11B6B96B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FF098-6FE0-4242-A69A-473DC4533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6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9F14BDF-A9C6-313F-CD12-09C9F49BC3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742"/>
            <a:ext cx="12192000" cy="1251284"/>
          </a:xfrm>
          <a:prstGeom prst="rect">
            <a:avLst/>
          </a:prstGeom>
        </p:spPr>
      </p:pic>
      <p:sp>
        <p:nvSpPr>
          <p:cNvPr id="6" name="Title 3">
            <a:extLst>
              <a:ext uri="{FF2B5EF4-FFF2-40B4-BE49-F238E27FC236}">
                <a16:creationId xmlns:a16="http://schemas.microsoft.com/office/drawing/2014/main" id="{D299E8EB-E6B1-1F70-8139-7A36E214F0C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324100" y="135226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FD5E93BD-01FE-B07F-337A-A51620090A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11061" y="3103686"/>
            <a:ext cx="9144000" cy="1655762"/>
          </a:xfrm>
        </p:spPr>
        <p:txBody>
          <a:bodyPr>
            <a:normAutofit/>
          </a:bodyPr>
          <a:lstStyle/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18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7EEBAC-EA09-954C-994E-5C4B79885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7DB40FF-2AB9-14F2-7C30-879BD61487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7742"/>
            <a:ext cx="12192000" cy="1251284"/>
          </a:xfrm>
          <a:prstGeom prst="rect">
            <a:avLst/>
          </a:prstGeom>
        </p:spPr>
      </p:pic>
      <p:sp>
        <p:nvSpPr>
          <p:cNvPr id="9" name="Subtitle 2">
            <a:extLst>
              <a:ext uri="{FF2B5EF4-FFF2-40B4-BE49-F238E27FC236}">
                <a16:creationId xmlns:a16="http://schemas.microsoft.com/office/drawing/2014/main" id="{7183F70A-441E-457C-5783-9BBFA973FB8C}"/>
              </a:ext>
            </a:extLst>
          </p:cNvPr>
          <p:cNvSpPr txBox="1">
            <a:spLocks/>
          </p:cNvSpPr>
          <p:nvPr/>
        </p:nvSpPr>
        <p:spPr>
          <a:xfrm>
            <a:off x="3508757" y="1779184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83541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B Nazanin</vt:lpstr>
      <vt:lpstr>B Titr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2024-02-28T11:49:11Z</dcterms:created>
  <dcterms:modified xsi:type="dcterms:W3CDTF">2024-02-28T11:49:40Z</dcterms:modified>
</cp:coreProperties>
</file>